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sldIdLst>
    <p:sldId id="256" r:id="rId2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68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F73"/>
    <a:srgbClr val="051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0669" autoAdjust="0"/>
  </p:normalViewPr>
  <p:slideViewPr>
    <p:cSldViewPr snapToGrid="0">
      <p:cViewPr>
        <p:scale>
          <a:sx n="33" d="100"/>
          <a:sy n="33" d="100"/>
        </p:scale>
        <p:origin x="1326" y="-3462"/>
      </p:cViewPr>
      <p:guideLst>
        <p:guide orient="horz" pos="10205"/>
        <p:guide pos="68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57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6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5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5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80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247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4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29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7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5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5BFE5-32FC-43EE-B228-023E40A467C7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76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599525" cy="323992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16E61-C41C-F4C1-AFA5-1071E07C796F}"/>
              </a:ext>
            </a:extLst>
          </p:cNvPr>
          <p:cNvSpPr txBox="1"/>
          <p:nvPr/>
        </p:nvSpPr>
        <p:spPr>
          <a:xfrm>
            <a:off x="27813" y="4032096"/>
            <a:ext cx="21599525" cy="4665613"/>
          </a:xfrm>
          <a:prstGeom prst="roundRect">
            <a:avLst>
              <a:gd name="adj" fmla="val 9699"/>
            </a:avLst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136129" tIns="136129" rIns="136129" bIns="90753" rtlCol="0">
            <a:spAutoFit/>
          </a:bodyPr>
          <a:lstStyle/>
          <a:p>
            <a:pPr algn="ctr"/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a-IR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عنوان:</a:t>
            </a:r>
            <a:r>
              <a:rPr lang="fa-I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( حداکثر 30 </a:t>
            </a:r>
            <a:r>
              <a:rPr lang="fa-IR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کلمه)</a:t>
            </a:r>
            <a:endParaRPr lang="fa-IR" sz="4800" b="1" dirty="0">
              <a:solidFill>
                <a:srgbClr val="002060"/>
              </a:solidFill>
              <a:latin typeface="Times New Roman" panose="02020603050405020304" pitchFamily="18" charset="0"/>
              <a:cs typeface="B Titr" panose="00000700000000000000" pitchFamily="2" charset="-78"/>
            </a:endParaRPr>
          </a:p>
          <a:p>
            <a:pPr algn="ctr" rtl="1"/>
            <a:r>
              <a:rPr lang="fa-IR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با </a:t>
            </a:r>
            <a:r>
              <a:rPr lang="fa-IR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فونت </a:t>
            </a:r>
            <a:r>
              <a:rPr lang="en-US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B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titr</a:t>
            </a:r>
            <a:r>
              <a:rPr lang="fa-IR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به </a:t>
            </a:r>
            <a:r>
              <a:rPr lang="fa-IR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صورت بولد و سایز فونت 48 نگارش شود.</a:t>
            </a:r>
            <a:endParaRPr lang="en-US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B Titr" panose="00000700000000000000" pitchFamily="2" charset="-78"/>
            </a:endParaRPr>
          </a:p>
          <a:p>
            <a:pPr algn="ctr"/>
            <a:endParaRPr lang="en-US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 rtl="1">
              <a:spcAft>
                <a:spcPts val="744"/>
              </a:spcAft>
              <a:buAutoNum type="arabicParenR"/>
            </a:pPr>
            <a:r>
              <a:rPr lang="fa-IR" sz="2800" b="1" dirty="0" smtClean="0">
                <a:cs typeface="B Nazanin" panose="00000400000000000000" pitchFamily="2" charset="-78"/>
              </a:rPr>
              <a:t>اسامی نویسندگان و </a:t>
            </a:r>
            <a:r>
              <a:rPr lang="fa-IR" sz="2800" b="1" dirty="0" smtClean="0">
                <a:cs typeface="B Nazanin" panose="00000400000000000000" pitchFamily="2" charset="-78"/>
              </a:rPr>
              <a:t>افیلیشن</a:t>
            </a:r>
            <a:r>
              <a:rPr lang="en-US" sz="2800" b="1" dirty="0" smtClean="0">
                <a:cs typeface="B Nazanin" panose="00000400000000000000" pitchFamily="2" charset="-78"/>
              </a:rPr>
              <a:t> </a:t>
            </a:r>
            <a:r>
              <a:rPr lang="fa-IR" sz="2800" b="1" dirty="0" smtClean="0">
                <a:cs typeface="B Nazanin" panose="00000400000000000000" pitchFamily="2" charset="-78"/>
              </a:rPr>
              <a:t>ها</a:t>
            </a:r>
            <a:r>
              <a:rPr lang="en-US" sz="2800" b="1" dirty="0" smtClean="0">
                <a:cs typeface="B Nazanin" panose="00000400000000000000" pitchFamily="2" charset="-78"/>
              </a:rPr>
              <a:t> </a:t>
            </a:r>
            <a:r>
              <a:rPr lang="fa-IR" sz="2800" b="1" dirty="0" smtClean="0">
                <a:cs typeface="B Nazanin" panose="00000400000000000000" pitchFamily="2" charset="-78"/>
              </a:rPr>
              <a:t>با </a:t>
            </a:r>
            <a:r>
              <a:rPr lang="fa-IR" sz="2800" b="1" dirty="0">
                <a:cs typeface="B Nazanin" panose="00000400000000000000" pitchFamily="2" charset="-78"/>
              </a:rPr>
              <a:t>فونت </a:t>
            </a:r>
            <a:r>
              <a:rPr lang="en-US" sz="2800" b="1" dirty="0" smtClean="0">
                <a:cs typeface="B Nazanin" panose="00000400000000000000" pitchFamily="2" charset="-78"/>
              </a:rPr>
              <a:t>B </a:t>
            </a:r>
            <a:r>
              <a:rPr lang="en-US" sz="2800" b="1" dirty="0" err="1" smtClean="0">
                <a:cs typeface="B Nazanin" panose="00000400000000000000" pitchFamily="2" charset="-78"/>
              </a:rPr>
              <a:t>nazanin</a:t>
            </a:r>
            <a:r>
              <a:rPr lang="en-US" sz="2800" b="1" dirty="0" smtClean="0">
                <a:cs typeface="B Nazanin" panose="00000400000000000000" pitchFamily="2" charset="-78"/>
              </a:rPr>
              <a:t> </a:t>
            </a:r>
            <a:r>
              <a:rPr lang="fa-IR" sz="2800" b="1" dirty="0" smtClean="0">
                <a:cs typeface="B Nazanin" panose="00000400000000000000" pitchFamily="2" charset="-78"/>
              </a:rPr>
              <a:t> </a:t>
            </a:r>
            <a:r>
              <a:rPr lang="fa-IR" sz="2800" b="1" dirty="0" smtClean="0">
                <a:cs typeface="B Nazanin" panose="00000400000000000000" pitchFamily="2" charset="-78"/>
              </a:rPr>
              <a:t>و </a:t>
            </a:r>
            <a:r>
              <a:rPr lang="fa-IR" sz="2800" b="1" dirty="0">
                <a:cs typeface="B Nazanin" panose="00000400000000000000" pitchFamily="2" charset="-78"/>
              </a:rPr>
              <a:t>سایز فونت </a:t>
            </a:r>
            <a:r>
              <a:rPr lang="fa-IR" sz="2800" b="1" dirty="0" smtClean="0">
                <a:cs typeface="B Nazanin" panose="00000400000000000000" pitchFamily="2" charset="-78"/>
              </a:rPr>
              <a:t>28بولد نگارش شود</a:t>
            </a:r>
            <a:endParaRPr lang="en-US" sz="2800" b="1" dirty="0" smtClean="0">
              <a:cs typeface="B Nazanin" panose="00000400000000000000" pitchFamily="2" charset="-78"/>
            </a:endParaRPr>
          </a:p>
          <a:p>
            <a:pPr marL="514350" indent="-514350" algn="ctr" rtl="1">
              <a:spcAft>
                <a:spcPts val="744"/>
              </a:spcAft>
              <a:buAutoNum type="arabicParenR"/>
            </a:pPr>
            <a:endParaRPr lang="en-US" sz="2800" b="1" dirty="0">
              <a:cs typeface="B Nazanin" panose="00000400000000000000" pitchFamily="2" charset="-78"/>
            </a:endParaRPr>
          </a:p>
          <a:p>
            <a:pPr algn="ctr" rtl="1">
              <a:spcAft>
                <a:spcPts val="744"/>
              </a:spcAft>
            </a:pPr>
            <a:endParaRPr lang="fa-IR" sz="2800" b="1" dirty="0" smtClean="0">
              <a:cs typeface="B Nazanin" panose="00000400000000000000" pitchFamily="2" charset="-78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2B724D-30AB-8435-B293-C1D870795043}"/>
              </a:ext>
            </a:extLst>
          </p:cNvPr>
          <p:cNvSpPr txBox="1"/>
          <p:nvPr/>
        </p:nvSpPr>
        <p:spPr>
          <a:xfrm>
            <a:off x="56003" y="11199779"/>
            <a:ext cx="7609247" cy="14239707"/>
          </a:xfrm>
          <a:prstGeom prst="roundRect">
            <a:avLst>
              <a:gd name="adj" fmla="val 13108"/>
            </a:avLst>
          </a:prstGeom>
          <a:ln w="12700">
            <a:noFill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136129" tIns="136129" rIns="136129" bIns="136129" rtlCol="0">
            <a:spAutoFit/>
          </a:bodyPr>
          <a:lstStyle/>
          <a:p>
            <a:pPr algn="r" rtl="1">
              <a:spcAft>
                <a:spcPts val="595"/>
              </a:spcAft>
            </a:pPr>
            <a:r>
              <a:rPr lang="fa-IR" sz="28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بحث و نتیجه گیری</a:t>
            </a:r>
            <a:endParaRPr lang="en-US" sz="2800" b="1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lvl="0" algn="just" rtl="1"/>
            <a:r>
              <a:rPr lang="fa-IR" sz="2800" dirty="0">
                <a:solidFill>
                  <a:prstClr val="black"/>
                </a:solidFill>
              </a:rPr>
              <a:t>- </a:t>
            </a:r>
            <a:r>
              <a:rPr lang="fa-IR" sz="2800" dirty="0">
                <a:cs typeface="B Nazanin" panose="00000400000000000000" pitchFamily="2" charset="-78"/>
              </a:rPr>
              <a:t>با فونت </a:t>
            </a:r>
            <a:r>
              <a:rPr lang="en-US" sz="2800" dirty="0">
                <a:cs typeface="B Nazanin" panose="00000400000000000000" pitchFamily="2" charset="-78"/>
              </a:rPr>
              <a:t>B </a:t>
            </a:r>
            <a:r>
              <a:rPr lang="en-US" sz="2800" dirty="0" err="1">
                <a:cs typeface="B Nazanin" panose="00000400000000000000" pitchFamily="2" charset="-78"/>
              </a:rPr>
              <a:t>nazanin</a:t>
            </a:r>
            <a:r>
              <a:rPr lang="en-US" sz="2800" dirty="0">
                <a:cs typeface="B Nazanin" panose="00000400000000000000" pitchFamily="2" charset="-78"/>
              </a:rPr>
              <a:t> </a:t>
            </a:r>
            <a:r>
              <a:rPr lang="fa-IR" sz="2800" dirty="0">
                <a:cs typeface="B Nazanin" panose="00000400000000000000" pitchFamily="2" charset="-78"/>
              </a:rPr>
              <a:t> و سایز فونت 28 نگارش شود</a:t>
            </a:r>
            <a:r>
              <a:rPr lang="fa-IR" sz="2800" dirty="0"/>
              <a:t>      </a:t>
            </a:r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/>
          </a:p>
          <a:p>
            <a:pPr marL="457200" indent="-457200" algn="just" rtl="1">
              <a:buFontTx/>
              <a:buChar char="-"/>
            </a:pPr>
            <a:endParaRPr lang="fa-IR" sz="2800" dirty="0" smtClean="0"/>
          </a:p>
          <a:p>
            <a:pPr lvl="0" algn="just"/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lvl="0" algn="just"/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076433-FE41-74AD-B9D4-4BFED7DE8539}"/>
              </a:ext>
            </a:extLst>
          </p:cNvPr>
          <p:cNvSpPr txBox="1"/>
          <p:nvPr/>
        </p:nvSpPr>
        <p:spPr>
          <a:xfrm>
            <a:off x="7763373" y="11199779"/>
            <a:ext cx="13536685" cy="3221244"/>
          </a:xfrm>
          <a:prstGeom prst="roundRect">
            <a:avLst>
              <a:gd name="adj" fmla="val 15270"/>
            </a:avLst>
          </a:prstGeom>
          <a:ln w="12700">
            <a:noFill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136129" tIns="136129" rIns="136129" bIns="136129" rtlCol="0">
            <a:spAutoFit/>
          </a:bodyPr>
          <a:lstStyle/>
          <a:p>
            <a:pPr algn="r" rtl="1">
              <a:spcAft>
                <a:spcPts val="595"/>
              </a:spcAft>
            </a:pPr>
            <a:r>
              <a:rPr lang="fa-IR" sz="2800" b="1" dirty="0">
                <a:solidFill>
                  <a:srgbClr val="002060"/>
                </a:solidFill>
                <a:cs typeface="B Nazanin" panose="00000400000000000000" pitchFamily="2" charset="-78"/>
              </a:rPr>
              <a:t>مقدمه</a:t>
            </a:r>
            <a:endParaRPr lang="en-US" sz="2800" b="1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lvl="0" algn="just" rtl="1"/>
            <a:r>
              <a:rPr lang="fa-IR" sz="2800" dirty="0">
                <a:solidFill>
                  <a:prstClr val="black"/>
                </a:solidFill>
              </a:rPr>
              <a:t>- </a:t>
            </a:r>
            <a:r>
              <a:rPr lang="fa-IR" sz="2800" dirty="0" smtClean="0">
                <a:cs typeface="B Nazanin" panose="00000400000000000000" pitchFamily="2" charset="-78"/>
              </a:rPr>
              <a:t>با </a:t>
            </a:r>
            <a:r>
              <a:rPr lang="fa-IR" sz="2800" dirty="0">
                <a:cs typeface="B Nazanin" panose="00000400000000000000" pitchFamily="2" charset="-78"/>
              </a:rPr>
              <a:t>فونت </a:t>
            </a:r>
            <a:r>
              <a:rPr lang="en-US" sz="2800" dirty="0">
                <a:cs typeface="B Nazanin" panose="00000400000000000000" pitchFamily="2" charset="-78"/>
              </a:rPr>
              <a:t>B </a:t>
            </a:r>
            <a:r>
              <a:rPr lang="en-US" sz="2800" dirty="0" err="1">
                <a:cs typeface="B Nazanin" panose="00000400000000000000" pitchFamily="2" charset="-78"/>
              </a:rPr>
              <a:t>nazanin</a:t>
            </a:r>
            <a:r>
              <a:rPr lang="en-US" sz="2800" dirty="0">
                <a:cs typeface="B Nazanin" panose="00000400000000000000" pitchFamily="2" charset="-78"/>
              </a:rPr>
              <a:t> </a:t>
            </a:r>
            <a:r>
              <a:rPr lang="fa-IR" sz="2800" dirty="0">
                <a:cs typeface="B Nazanin" panose="00000400000000000000" pitchFamily="2" charset="-78"/>
              </a:rPr>
              <a:t> و سایز فونت </a:t>
            </a:r>
            <a:r>
              <a:rPr lang="fa-IR" sz="2800" dirty="0" smtClean="0">
                <a:cs typeface="B Nazanin" panose="00000400000000000000" pitchFamily="2" charset="-78"/>
              </a:rPr>
              <a:t>28 </a:t>
            </a:r>
            <a:r>
              <a:rPr lang="fa-IR" sz="2800" dirty="0">
                <a:cs typeface="B Nazanin" panose="00000400000000000000" pitchFamily="2" charset="-78"/>
              </a:rPr>
              <a:t>نگارش شود</a:t>
            </a:r>
            <a:r>
              <a:rPr lang="fa-IR" sz="2800" dirty="0" smtClean="0">
                <a:cs typeface="Times New Roman" panose="02020603050405020304" pitchFamily="18" charset="0"/>
              </a:rPr>
              <a:t>      </a:t>
            </a:r>
          </a:p>
          <a:p>
            <a:pPr algn="just"/>
            <a:endParaRPr lang="fa-IR" sz="2800" dirty="0">
              <a:cs typeface="Times New Roman" panose="02020603050405020304" pitchFamily="18" charset="0"/>
            </a:endParaRPr>
          </a:p>
          <a:p>
            <a:pPr algn="just"/>
            <a:endParaRPr lang="fa-IR" sz="2800" dirty="0" smtClean="0">
              <a:cs typeface="Times New Roman" panose="02020603050405020304" pitchFamily="18" charset="0"/>
            </a:endParaRPr>
          </a:p>
          <a:p>
            <a:pPr algn="just"/>
            <a:endParaRPr lang="fa-IR" sz="2800" dirty="0" smtClean="0">
              <a:cs typeface="Times New Roman" panose="02020603050405020304" pitchFamily="18" charset="0"/>
            </a:endParaRPr>
          </a:p>
          <a:p>
            <a:pPr algn="just"/>
            <a:endParaRPr lang="en-US" sz="2800" dirty="0"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3C10229-2DAA-E312-7C37-AE6E21863199}"/>
              </a:ext>
            </a:extLst>
          </p:cNvPr>
          <p:cNvSpPr txBox="1"/>
          <p:nvPr/>
        </p:nvSpPr>
        <p:spPr>
          <a:xfrm>
            <a:off x="13718627" y="14542993"/>
            <a:ext cx="7581431" cy="7806679"/>
          </a:xfrm>
          <a:prstGeom prst="roundRect">
            <a:avLst>
              <a:gd name="adj" fmla="val 13108"/>
            </a:avLst>
          </a:prstGeom>
          <a:ln w="12700">
            <a:noFill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136129" tIns="136129" rIns="136129" bIns="136129" rtlCol="0">
            <a:spAutoFit/>
          </a:bodyPr>
          <a:lstStyle/>
          <a:p>
            <a:pPr algn="r" rtl="1">
              <a:spcAft>
                <a:spcPts val="595"/>
              </a:spcAft>
            </a:pPr>
            <a:r>
              <a:rPr lang="fa-IR" sz="2800" b="1" dirty="0">
                <a:solidFill>
                  <a:srgbClr val="002060"/>
                </a:solidFill>
                <a:cs typeface="B Nazanin" panose="00000400000000000000" pitchFamily="2" charset="-78"/>
              </a:rPr>
              <a:t>روش کار</a:t>
            </a:r>
            <a:endParaRPr lang="en-US" sz="2800" b="1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lvl="0" algn="just" rtl="1"/>
            <a:r>
              <a:rPr lang="fa-IR" sz="2800" dirty="0">
                <a:solidFill>
                  <a:prstClr val="black"/>
                </a:solidFill>
              </a:rPr>
              <a:t>- </a:t>
            </a:r>
            <a:r>
              <a:rPr lang="fa-IR" sz="2800" dirty="0">
                <a:cs typeface="B Nazanin" panose="00000400000000000000" pitchFamily="2" charset="-78"/>
              </a:rPr>
              <a:t>با فونت </a:t>
            </a:r>
            <a:r>
              <a:rPr lang="en-US" sz="2800" dirty="0">
                <a:cs typeface="B Nazanin" panose="00000400000000000000" pitchFamily="2" charset="-78"/>
              </a:rPr>
              <a:t>B </a:t>
            </a:r>
            <a:r>
              <a:rPr lang="en-US" sz="2800" dirty="0" err="1">
                <a:cs typeface="B Nazanin" panose="00000400000000000000" pitchFamily="2" charset="-78"/>
              </a:rPr>
              <a:t>nazanin</a:t>
            </a:r>
            <a:r>
              <a:rPr lang="en-US" sz="2800" dirty="0">
                <a:cs typeface="B Nazanin" panose="00000400000000000000" pitchFamily="2" charset="-78"/>
              </a:rPr>
              <a:t> </a:t>
            </a:r>
            <a:r>
              <a:rPr lang="fa-IR" sz="2800" dirty="0">
                <a:cs typeface="B Nazanin" panose="00000400000000000000" pitchFamily="2" charset="-78"/>
              </a:rPr>
              <a:t> و سایز فونت 28 نگارش شود</a:t>
            </a:r>
            <a:r>
              <a:rPr lang="fa-IR" sz="2800" dirty="0"/>
              <a:t>      </a:t>
            </a: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en-US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D71FF7-FECA-7ADC-2BA8-CCF97F20D26F}"/>
              </a:ext>
            </a:extLst>
          </p:cNvPr>
          <p:cNvSpPr txBox="1"/>
          <p:nvPr/>
        </p:nvSpPr>
        <p:spPr>
          <a:xfrm>
            <a:off x="13746439" y="22471642"/>
            <a:ext cx="7581431" cy="9116774"/>
          </a:xfrm>
          <a:prstGeom prst="roundRect">
            <a:avLst>
              <a:gd name="adj" fmla="val 13108"/>
            </a:avLst>
          </a:prstGeom>
          <a:ln w="12700">
            <a:noFill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136129" tIns="136129" rIns="136129" bIns="136129" rtlCol="0">
            <a:spAutoFit/>
          </a:bodyPr>
          <a:lstStyle/>
          <a:p>
            <a:pPr algn="r" rtl="1">
              <a:spcAft>
                <a:spcPts val="595"/>
              </a:spcAft>
            </a:pPr>
            <a:r>
              <a:rPr lang="fa-IR" sz="28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نتایج</a:t>
            </a:r>
            <a:endParaRPr lang="en-US" sz="2800" b="1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lvl="0" algn="just" rtl="1"/>
            <a:r>
              <a:rPr lang="fa-IR" sz="2800" dirty="0">
                <a:solidFill>
                  <a:prstClr val="black"/>
                </a:solidFill>
              </a:rPr>
              <a:t>- </a:t>
            </a:r>
            <a:r>
              <a:rPr lang="fa-IR" sz="2800" dirty="0">
                <a:cs typeface="B Nazanin" panose="00000400000000000000" pitchFamily="2" charset="-78"/>
              </a:rPr>
              <a:t>با فونت </a:t>
            </a:r>
            <a:r>
              <a:rPr lang="en-US" sz="2800" dirty="0">
                <a:cs typeface="B Nazanin" panose="00000400000000000000" pitchFamily="2" charset="-78"/>
              </a:rPr>
              <a:t>B </a:t>
            </a:r>
            <a:r>
              <a:rPr lang="en-US" sz="2800" dirty="0" err="1">
                <a:cs typeface="B Nazanin" panose="00000400000000000000" pitchFamily="2" charset="-78"/>
              </a:rPr>
              <a:t>nazanin</a:t>
            </a:r>
            <a:r>
              <a:rPr lang="en-US" sz="2800" dirty="0">
                <a:cs typeface="B Nazanin" panose="00000400000000000000" pitchFamily="2" charset="-78"/>
              </a:rPr>
              <a:t> </a:t>
            </a:r>
            <a:r>
              <a:rPr lang="fa-IR" sz="2800" dirty="0">
                <a:cs typeface="B Nazanin" panose="00000400000000000000" pitchFamily="2" charset="-78"/>
              </a:rPr>
              <a:t> و سایز فونت 28 نگارش شود</a:t>
            </a:r>
            <a:r>
              <a:rPr lang="fa-IR" sz="2800" dirty="0"/>
              <a:t>      </a:t>
            </a: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lvl="0" algn="just" rtl="1"/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457200" lvl="0" indent="-457200" algn="just" rtl="1">
              <a:buFontTx/>
              <a:buChar char="-"/>
            </a:pPr>
            <a:endParaRPr lang="fa-I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EBBAE8A-C8DB-84B9-7705-F92C83292917}"/>
              </a:ext>
            </a:extLst>
          </p:cNvPr>
          <p:cNvSpPr txBox="1"/>
          <p:nvPr/>
        </p:nvSpPr>
        <p:spPr>
          <a:xfrm>
            <a:off x="582229" y="27303393"/>
            <a:ext cx="6556793" cy="4557106"/>
          </a:xfrm>
          <a:prstGeom prst="roundRect">
            <a:avLst>
              <a:gd name="adj" fmla="val 13108"/>
            </a:avLst>
          </a:prstGeom>
          <a:ln w="12700">
            <a:noFill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136129" tIns="136129" rIns="136129" bIns="136129" rtlCol="0">
            <a:spAutoFit/>
          </a:bodyPr>
          <a:lstStyle/>
          <a:p>
            <a:pPr algn="r" rtl="1">
              <a:spcAft>
                <a:spcPts val="595"/>
              </a:spcAft>
            </a:pPr>
            <a:r>
              <a:rPr lang="fa-IR" sz="28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رفرنس ها</a:t>
            </a:r>
            <a:endParaRPr lang="en-US" sz="2800" b="1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marL="457200" lvl="0" indent="-457200" algn="just" rtl="1">
              <a:buFontTx/>
              <a:buChar char="-"/>
            </a:pPr>
            <a:r>
              <a:rPr lang="fa-IR" sz="2800" dirty="0" smtClean="0">
                <a:cs typeface="B Nazanin" panose="00000400000000000000" pitchFamily="2" charset="-78"/>
              </a:rPr>
              <a:t>با فرمت ونکوورنگارش </a:t>
            </a:r>
            <a:r>
              <a:rPr lang="fa-IR" sz="2800" dirty="0">
                <a:cs typeface="B Nazanin" panose="00000400000000000000" pitchFamily="2" charset="-78"/>
              </a:rPr>
              <a:t>شود</a:t>
            </a:r>
            <a:r>
              <a:rPr lang="fa-IR" sz="2800" dirty="0"/>
              <a:t>   </a:t>
            </a:r>
            <a:endParaRPr lang="fa-IR" sz="2800" dirty="0" smtClean="0"/>
          </a:p>
          <a:p>
            <a:pPr marL="457200" lvl="0" indent="-457200" algn="just" rtl="1">
              <a:buFontTx/>
              <a:buChar char="-"/>
            </a:pPr>
            <a:endParaRPr lang="fa-IR" sz="2800" dirty="0"/>
          </a:p>
          <a:p>
            <a:pPr marL="457200" lvl="0" indent="-457200" algn="just" rtl="1">
              <a:buFontTx/>
              <a:buChar char="-"/>
            </a:pPr>
            <a:endParaRPr lang="fa-IR" sz="2800" dirty="0" smtClean="0"/>
          </a:p>
          <a:p>
            <a:pPr marL="457200" lvl="0" indent="-457200" algn="just" rtl="1">
              <a:buFontTx/>
              <a:buChar char="-"/>
            </a:pPr>
            <a:endParaRPr lang="fa-IR" sz="2800" dirty="0"/>
          </a:p>
          <a:p>
            <a:pPr lvl="0" algn="just" rtl="1"/>
            <a:endParaRPr lang="fa-IR" sz="2800" dirty="0"/>
          </a:p>
          <a:p>
            <a:pPr lvl="0" algn="just" rtl="1"/>
            <a:endParaRPr lang="fa-IR" sz="2800" dirty="0" smtClean="0"/>
          </a:p>
          <a:p>
            <a:pPr lvl="0" algn="just" rtl="1"/>
            <a:r>
              <a:rPr lang="fa-IR" sz="2800" dirty="0" smtClean="0"/>
              <a:t>   </a:t>
            </a:r>
            <a:endParaRPr lang="fa-IR" sz="2800" dirty="0"/>
          </a:p>
          <a:p>
            <a:pPr lvl="0" algn="just" rtl="1"/>
            <a:endParaRPr lang="fa-IR" sz="28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439B7E-0B81-F7EF-CE93-44447BAE4DD8}"/>
              </a:ext>
            </a:extLst>
          </p:cNvPr>
          <p:cNvSpPr txBox="1"/>
          <p:nvPr/>
        </p:nvSpPr>
        <p:spPr>
          <a:xfrm>
            <a:off x="7665251" y="3039529"/>
            <a:ext cx="5563538" cy="760544"/>
          </a:xfrm>
          <a:prstGeom prst="roundRect">
            <a:avLst>
              <a:gd name="adj" fmla="val 50000"/>
            </a:avLst>
          </a:prstGeom>
          <a:ln w="12700">
            <a:noFill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226882" tIns="54452" rIns="226882" bIns="54452" rtlCol="0">
            <a:spAutoFit/>
          </a:bodyPr>
          <a:lstStyle/>
          <a:p>
            <a:pPr algn="ctr">
              <a:spcAft>
                <a:spcPts val="595"/>
              </a:spcAft>
            </a:pPr>
            <a:r>
              <a:rPr lang="fa-IR" sz="2800" b="1" cap="all" dirty="0" smtClean="0">
                <a:solidFill>
                  <a:srgbClr val="051920"/>
                </a:solidFill>
                <a:cs typeface="B Titr" panose="00000700000000000000" pitchFamily="2" charset="-78"/>
              </a:rPr>
              <a:t>نوع مطالعه</a:t>
            </a:r>
            <a:endParaRPr lang="en-US" sz="2800" b="1" cap="all" dirty="0">
              <a:solidFill>
                <a:srgbClr val="051920"/>
              </a:solidFill>
              <a:cs typeface="B Titr" panose="00000700000000000000" pitchFamily="2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439B7E-0B81-F7EF-CE93-44447BAE4DD8}"/>
              </a:ext>
            </a:extLst>
          </p:cNvPr>
          <p:cNvSpPr txBox="1"/>
          <p:nvPr/>
        </p:nvSpPr>
        <p:spPr>
          <a:xfrm>
            <a:off x="6370320" y="3737859"/>
            <a:ext cx="8153400" cy="670109"/>
          </a:xfrm>
          <a:prstGeom prst="roundRect">
            <a:avLst>
              <a:gd name="adj" fmla="val 50000"/>
            </a:avLst>
          </a:prstGeom>
          <a:solidFill>
            <a:srgbClr val="015F73"/>
          </a:solidFill>
          <a:ln w="12700">
            <a:noFill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226882" tIns="54452" rIns="226882" bIns="54452" rtlCol="0">
            <a:spAutoFit/>
          </a:bodyPr>
          <a:lstStyle/>
          <a:p>
            <a:pPr algn="ctr">
              <a:spcAft>
                <a:spcPts val="595"/>
              </a:spcAft>
            </a:pPr>
            <a:r>
              <a:rPr lang="fa-IR" sz="2382" b="1" cap="all" dirty="0" smtClean="0">
                <a:solidFill>
                  <a:schemeClr val="bg1"/>
                </a:solidFill>
                <a:cs typeface="B Titr" panose="00000700000000000000" pitchFamily="2" charset="-78"/>
              </a:rPr>
              <a:t>کد مقاله</a:t>
            </a:r>
            <a:endParaRPr lang="en-US" sz="2679" b="1" cap="all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111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1862</TotalTime>
  <Words>98</Words>
  <Application>Microsoft Office PowerPoint</Application>
  <PresentationFormat>Custom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B Titr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GreenPoster</dc:creator>
  <cp:lastModifiedBy>User</cp:lastModifiedBy>
  <cp:revision>190</cp:revision>
  <dcterms:created xsi:type="dcterms:W3CDTF">2018-04-09T07:28:08Z</dcterms:created>
  <dcterms:modified xsi:type="dcterms:W3CDTF">2026-01-07T04:02:20Z</dcterms:modified>
</cp:coreProperties>
</file>